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0" r:id="rId4"/>
    <p:sldId id="308" r:id="rId5"/>
    <p:sldId id="302" r:id="rId6"/>
    <p:sldId id="303" r:id="rId7"/>
    <p:sldId id="304" r:id="rId8"/>
  </p:sldIdLst>
  <p:sldSz cx="12192000" cy="6858000"/>
  <p:notesSz cx="10021888" cy="6888163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G마켓 산스 Bold" panose="02000000000000000000" pitchFamily="50" charset="-127"/>
      <p:regular r:id="rId15"/>
    </p:embeddedFont>
    <p:embeddedFont>
      <p:font typeface="ONE 모바일고딕 Bold" panose="00000800000000000000" pitchFamily="2" charset="-127"/>
      <p:bold r:id="rId16"/>
    </p:embeddedFont>
    <p:embeddedFont>
      <p:font typeface="ONE 모바일고딕 Title" panose="00000500000000000000" pitchFamily="2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B19AA7-C06B-4CDF-A9B0-EF3694A701B2}" v="59" dt="2023-11-16T03:40:50.418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85" d="100"/>
          <a:sy n="85" d="100"/>
        </p:scale>
        <p:origin x="114" y="690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DF933E4E-18B7-41B7-9FCE-16BF7D02E5C7}"/>
    <pc:docChg chg="undo custSel addSld delSld modSld">
      <pc:chgData name="Dongju kim" userId="a637c5ad9c8e7177" providerId="LiveId" clId="{DF933E4E-18B7-41B7-9FCE-16BF7D02E5C7}" dt="2023-11-13T13:58:51.243" v="242" actId="6549"/>
      <pc:docMkLst>
        <pc:docMk/>
      </pc:docMkLst>
      <pc:sldChg chg="modSp mod">
        <pc:chgData name="Dongju kim" userId="a637c5ad9c8e7177" providerId="LiveId" clId="{DF933E4E-18B7-41B7-9FCE-16BF7D02E5C7}" dt="2023-11-13T13:18:45.857" v="5" actId="6549"/>
        <pc:sldMkLst>
          <pc:docMk/>
          <pc:sldMk cId="3779494914" sldId="257"/>
        </pc:sldMkLst>
        <pc:spChg chg="mod">
          <ac:chgData name="Dongju kim" userId="a637c5ad9c8e7177" providerId="LiveId" clId="{DF933E4E-18B7-41B7-9FCE-16BF7D02E5C7}" dt="2023-11-13T13:18:36.1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18.47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45.857" v="5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DF933E4E-18B7-41B7-9FCE-16BF7D02E5C7}" dt="2023-11-13T13:19:02.495" v="7"/>
        <pc:sldMkLst>
          <pc:docMk/>
          <pc:sldMk cId="2795672102" sldId="260"/>
        </pc:sldMkLst>
        <pc:spChg chg="mod">
          <ac:chgData name="Dongju kim" userId="a637c5ad9c8e7177" providerId="LiveId" clId="{DF933E4E-18B7-41B7-9FCE-16BF7D02E5C7}" dt="2023-11-13T13:19:02.495" v="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F933E4E-18B7-41B7-9FCE-16BF7D02E5C7}" dt="2023-11-13T13:58:51.243" v="242" actId="6549"/>
        <pc:sldMkLst>
          <pc:docMk/>
          <pc:sldMk cId="1649304283" sldId="262"/>
        </pc:sldMkLst>
        <pc:spChg chg="mod">
          <ac:chgData name="Dongju kim" userId="a637c5ad9c8e7177" providerId="LiveId" clId="{DF933E4E-18B7-41B7-9FCE-16BF7D02E5C7}" dt="2023-11-13T13:19:56.236" v="11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9:44.922" v="9" actId="6549"/>
          <ac:spMkLst>
            <pc:docMk/>
            <pc:sldMk cId="1649304283" sldId="262"/>
            <ac:spMk id="3" creationId="{00000000-0000-0000-0000-000000000000}"/>
          </ac:spMkLst>
        </pc:spChg>
        <pc:spChg chg="mod ord">
          <ac:chgData name="Dongju kim" userId="a637c5ad9c8e7177" providerId="LiveId" clId="{DF933E4E-18B7-41B7-9FCE-16BF7D02E5C7}" dt="2023-11-13T13:58:51.243" v="242" actId="6549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0:34.146" v="34" actId="20577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20:29.992" v="18" actId="478"/>
          <ac:picMkLst>
            <pc:docMk/>
            <pc:sldMk cId="1649304283" sldId="262"/>
            <ac:picMk id="7" creationId="{FC776726-CC4E-C53E-4A64-3D4A4C05A63F}"/>
          </ac:picMkLst>
        </pc:picChg>
        <pc:picChg chg="add mod">
          <ac:chgData name="Dongju kim" userId="a637c5ad9c8e7177" providerId="LiveId" clId="{DF933E4E-18B7-41B7-9FCE-16BF7D02E5C7}" dt="2023-11-13T13:21:14.910" v="32" actId="1076"/>
          <ac:picMkLst>
            <pc:docMk/>
            <pc:sldMk cId="1649304283" sldId="262"/>
            <ac:picMk id="1026" creationId="{3850D17D-9F75-A726-17CA-8CA7DFB8F4A2}"/>
          </ac:picMkLst>
        </pc:picChg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854188704" sldId="286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61898380" sldId="287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126020371" sldId="288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4176511570" sldId="289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490796988" sldId="290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382825967" sldId="292"/>
        </pc:sldMkLst>
      </pc:sldChg>
      <pc:sldChg chg="addSp delSp modSp mod">
        <pc:chgData name="Dongju kim" userId="a637c5ad9c8e7177" providerId="LiveId" clId="{DF933E4E-18B7-41B7-9FCE-16BF7D02E5C7}" dt="2023-11-13T13:54:17.954" v="174" actId="20577"/>
        <pc:sldMkLst>
          <pc:docMk/>
          <pc:sldMk cId="683449377" sldId="293"/>
        </pc:sldMkLst>
        <pc:spChg chg="mod">
          <ac:chgData name="Dongju kim" userId="a637c5ad9c8e7177" providerId="LiveId" clId="{DF933E4E-18B7-41B7-9FCE-16BF7D02E5C7}" dt="2023-11-13T13:42:58.161" v="66" actId="14100"/>
          <ac:spMkLst>
            <pc:docMk/>
            <pc:sldMk cId="683449377" sldId="293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2:41.216" v="59"/>
          <ac:spMkLst>
            <pc:docMk/>
            <pc:sldMk cId="683449377" sldId="293"/>
            <ac:spMk id="3" creationId="{00000000-0000-0000-0000-000000000000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4" creationId="{7E6BAECC-6240-DD2D-3828-DF6CC8D022D5}"/>
          </ac:spMkLst>
        </pc:spChg>
        <pc:spChg chg="del">
          <ac:chgData name="Dongju kim" userId="a637c5ad9c8e7177" providerId="LiveId" clId="{DF933E4E-18B7-41B7-9FCE-16BF7D02E5C7}" dt="2023-11-13T13:43:31.273" v="71" actId="478"/>
          <ac:spMkLst>
            <pc:docMk/>
            <pc:sldMk cId="683449377" sldId="293"/>
            <ac:spMk id="5" creationId="{37EB967D-0487-02BA-F96D-5327239CCA39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6" creationId="{19A2E266-A8DD-D2EB-E1C6-97F960063978}"/>
          </ac:spMkLst>
        </pc:spChg>
        <pc:spChg chg="add del mod">
          <ac:chgData name="Dongju kim" userId="a637c5ad9c8e7177" providerId="LiveId" clId="{DF933E4E-18B7-41B7-9FCE-16BF7D02E5C7}" dt="2023-11-13T13:43:49.884" v="75"/>
          <ac:spMkLst>
            <pc:docMk/>
            <pc:sldMk cId="683449377" sldId="293"/>
            <ac:spMk id="7" creationId="{FF1C5B3E-18C2-B622-EB47-D2D822C8789B}"/>
          </ac:spMkLst>
        </pc:spChg>
        <pc:spChg chg="add del">
          <ac:chgData name="Dongju kim" userId="a637c5ad9c8e7177" providerId="LiveId" clId="{DF933E4E-18B7-41B7-9FCE-16BF7D02E5C7}" dt="2023-11-13T13:44:03.396" v="77" actId="11529"/>
          <ac:spMkLst>
            <pc:docMk/>
            <pc:sldMk cId="683449377" sldId="293"/>
            <ac:spMk id="8" creationId="{C6D65E87-1BAD-79ED-438C-184F96414C34}"/>
          </ac:spMkLst>
        </pc:spChg>
        <pc:spChg chg="add mod">
          <ac:chgData name="Dongju kim" userId="a637c5ad9c8e7177" providerId="LiveId" clId="{DF933E4E-18B7-41B7-9FCE-16BF7D02E5C7}" dt="2023-11-13T13:54:17.954" v="174" actId="20577"/>
          <ac:spMkLst>
            <pc:docMk/>
            <pc:sldMk cId="683449377" sldId="293"/>
            <ac:spMk id="9" creationId="{23AEFC9B-973E-1937-3D9A-6CCF279D9528}"/>
          </ac:spMkLst>
        </pc:spChg>
        <pc:picChg chg="add mod">
          <ac:chgData name="Dongju kim" userId="a637c5ad9c8e7177" providerId="LiveId" clId="{DF933E4E-18B7-41B7-9FCE-16BF7D02E5C7}" dt="2023-11-13T13:54:16.350" v="173" actId="1076"/>
          <ac:picMkLst>
            <pc:docMk/>
            <pc:sldMk cId="683449377" sldId="293"/>
            <ac:picMk id="11" creationId="{F3E3BD22-74A0-D34B-0C4C-6F123D25A702}"/>
          </ac:picMkLst>
        </pc:picChg>
        <pc:picChg chg="add del mod">
          <ac:chgData name="Dongju kim" userId="a637c5ad9c8e7177" providerId="LiveId" clId="{DF933E4E-18B7-41B7-9FCE-16BF7D02E5C7}" dt="2023-11-13T13:53:57.666" v="167" actId="478"/>
          <ac:picMkLst>
            <pc:docMk/>
            <pc:sldMk cId="683449377" sldId="293"/>
            <ac:picMk id="3074" creationId="{C03D880E-CD67-E07D-E4A8-CB0D2B55BF36}"/>
          </ac:picMkLst>
        </pc:picChg>
      </pc:sldChg>
      <pc:sldChg chg="del">
        <pc:chgData name="Dongju kim" userId="a637c5ad9c8e7177" providerId="LiveId" clId="{DF933E4E-18B7-41B7-9FCE-16BF7D02E5C7}" dt="2023-11-13T13:54:35.945" v="176" actId="47"/>
        <pc:sldMkLst>
          <pc:docMk/>
          <pc:sldMk cId="2137548648" sldId="294"/>
        </pc:sldMkLst>
      </pc:sldChg>
      <pc:sldChg chg="addSp delSp modSp add mod">
        <pc:chgData name="Dongju kim" userId="a637c5ad9c8e7177" providerId="LiveId" clId="{DF933E4E-18B7-41B7-9FCE-16BF7D02E5C7}" dt="2023-11-13T13:48:08.874" v="145" actId="1076"/>
        <pc:sldMkLst>
          <pc:docMk/>
          <pc:sldMk cId="3621867788" sldId="295"/>
        </pc:sldMkLst>
        <pc:spChg chg="mod ord">
          <ac:chgData name="Dongju kim" userId="a637c5ad9c8e7177" providerId="LiveId" clId="{DF933E4E-18B7-41B7-9FCE-16BF7D02E5C7}" dt="2023-11-13T13:48:08.874" v="145" actId="1076"/>
          <ac:spMkLst>
            <pc:docMk/>
            <pc:sldMk cId="3621867788" sldId="295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1:04.842" v="40" actId="6549"/>
          <ac:spMkLst>
            <pc:docMk/>
            <pc:sldMk cId="3621867788" sldId="295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1:09.009" v="41" actId="478"/>
          <ac:picMkLst>
            <pc:docMk/>
            <pc:sldMk cId="3621867788" sldId="295"/>
            <ac:picMk id="1026" creationId="{3850D17D-9F75-A726-17CA-8CA7DFB8F4A2}"/>
          </ac:picMkLst>
        </pc:picChg>
        <pc:picChg chg="add mod">
          <ac:chgData name="Dongju kim" userId="a637c5ad9c8e7177" providerId="LiveId" clId="{DF933E4E-18B7-41B7-9FCE-16BF7D02E5C7}" dt="2023-11-13T13:42:17.295" v="58" actId="1076"/>
          <ac:picMkLst>
            <pc:docMk/>
            <pc:sldMk cId="3621867788" sldId="295"/>
            <ac:picMk id="2050" creationId="{46EA87B1-9EF9-A0F2-B7D4-0F5DAEDA50E3}"/>
          </ac:picMkLst>
        </pc:picChg>
      </pc:sldChg>
      <pc:sldChg chg="delSp modSp add mod">
        <pc:chgData name="Dongju kim" userId="a637c5ad9c8e7177" providerId="LiveId" clId="{DF933E4E-18B7-41B7-9FCE-16BF7D02E5C7}" dt="2023-11-13T13:48:26.066" v="147" actId="20577"/>
        <pc:sldMkLst>
          <pc:docMk/>
          <pc:sldMk cId="1458258263" sldId="296"/>
        </pc:sldMkLst>
        <pc:spChg chg="mod">
          <ac:chgData name="Dongju kim" userId="a637c5ad9c8e7177" providerId="LiveId" clId="{DF933E4E-18B7-41B7-9FCE-16BF7D02E5C7}" dt="2023-11-13T13:47:16.705" v="133" actId="14100"/>
          <ac:spMkLst>
            <pc:docMk/>
            <pc:sldMk cId="1458258263" sldId="296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8:26.066" v="147" actId="20577"/>
          <ac:spMkLst>
            <pc:docMk/>
            <pc:sldMk cId="1458258263" sldId="296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7:39.586" v="139" actId="6549"/>
          <ac:spMkLst>
            <pc:docMk/>
            <pc:sldMk cId="1458258263" sldId="296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7:47.594" v="141" actId="478"/>
          <ac:picMkLst>
            <pc:docMk/>
            <pc:sldMk cId="1458258263" sldId="296"/>
            <ac:picMk id="2050" creationId="{46EA87B1-9EF9-A0F2-B7D4-0F5DAEDA50E3}"/>
          </ac:picMkLst>
        </pc:picChg>
      </pc:sldChg>
      <pc:sldChg chg="modSp add mod">
        <pc:chgData name="Dongju kim" userId="a637c5ad9c8e7177" providerId="LiveId" clId="{DF933E4E-18B7-41B7-9FCE-16BF7D02E5C7}" dt="2023-11-13T13:58:37.931" v="238" actId="6549"/>
        <pc:sldMkLst>
          <pc:docMk/>
          <pc:sldMk cId="1186001784" sldId="297"/>
        </pc:sldMkLst>
        <pc:spChg chg="mod">
          <ac:chgData name="Dongju kim" userId="a637c5ad9c8e7177" providerId="LiveId" clId="{DF933E4E-18B7-41B7-9FCE-16BF7D02E5C7}" dt="2023-11-13T13:58:37.931" v="238" actId="6549"/>
          <ac:spMkLst>
            <pc:docMk/>
            <pc:sldMk cId="1186001784" sldId="297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09.738" v="153" actId="6549"/>
          <ac:spMkLst>
            <pc:docMk/>
            <pc:sldMk cId="1186001784" sldId="297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34.419" v="237" actId="6549"/>
        <pc:sldMkLst>
          <pc:docMk/>
          <pc:sldMk cId="1055297406" sldId="298"/>
        </pc:sldMkLst>
        <pc:spChg chg="mod">
          <ac:chgData name="Dongju kim" userId="a637c5ad9c8e7177" providerId="LiveId" clId="{DF933E4E-18B7-41B7-9FCE-16BF7D02E5C7}" dt="2023-11-13T13:58:34.419" v="237" actId="6549"/>
          <ac:spMkLst>
            <pc:docMk/>
            <pc:sldMk cId="1055297406" sldId="298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52.770" v="160" actId="6549"/>
          <ac:spMkLst>
            <pc:docMk/>
            <pc:sldMk cId="1055297406" sldId="298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DF933E4E-18B7-41B7-9FCE-16BF7D02E5C7}" dt="2023-11-13T13:57:53.666" v="226" actId="6549"/>
        <pc:sldMkLst>
          <pc:docMk/>
          <pc:sldMk cId="1563775351" sldId="299"/>
        </pc:sldMkLst>
        <pc:spChg chg="mod">
          <ac:chgData name="Dongju kim" userId="a637c5ad9c8e7177" providerId="LiveId" clId="{DF933E4E-18B7-41B7-9FCE-16BF7D02E5C7}" dt="2023-11-13T13:54:47.496" v="179" actId="14100"/>
          <ac:spMkLst>
            <pc:docMk/>
            <pc:sldMk cId="1563775351" sldId="299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57:53.666" v="226" actId="6549"/>
          <ac:spMkLst>
            <pc:docMk/>
            <pc:sldMk cId="1563775351" sldId="299"/>
            <ac:spMk id="4" creationId="{D7FACFDD-63BE-9604-ECE2-5DB526F7BA15}"/>
          </ac:spMkLst>
        </pc:spChg>
        <pc:spChg chg="add del mod">
          <ac:chgData name="Dongju kim" userId="a637c5ad9c8e7177" providerId="LiveId" clId="{DF933E4E-18B7-41B7-9FCE-16BF7D02E5C7}" dt="2023-11-13T13:55:09.127" v="184" actId="14100"/>
          <ac:spMkLst>
            <pc:docMk/>
            <pc:sldMk cId="1563775351" sldId="299"/>
            <ac:spMk id="5" creationId="{37EB967D-0487-02BA-F96D-5327239CCA39}"/>
          </ac:spMkLst>
        </pc:spChg>
        <pc:picChg chg="add mod">
          <ac:chgData name="Dongju kim" userId="a637c5ad9c8e7177" providerId="LiveId" clId="{DF933E4E-18B7-41B7-9FCE-16BF7D02E5C7}" dt="2023-11-13T13:55:47.614" v="204" actId="14100"/>
          <ac:picMkLst>
            <pc:docMk/>
            <pc:sldMk cId="1563775351" sldId="299"/>
            <ac:picMk id="4098" creationId="{F73B44EA-4F70-442A-77B2-70B75FE62133}"/>
          </ac:picMkLst>
        </pc:picChg>
      </pc:sldChg>
      <pc:sldChg chg="modSp add mod">
        <pc:chgData name="Dongju kim" userId="a637c5ad9c8e7177" providerId="LiveId" clId="{DF933E4E-18B7-41B7-9FCE-16BF7D02E5C7}" dt="2023-11-13T13:57:59.107" v="229" actId="6549"/>
        <pc:sldMkLst>
          <pc:docMk/>
          <pc:sldMk cId="3349374454" sldId="300"/>
        </pc:sldMkLst>
        <pc:spChg chg="mod">
          <ac:chgData name="Dongju kim" userId="a637c5ad9c8e7177" providerId="LiveId" clId="{DF933E4E-18B7-41B7-9FCE-16BF7D02E5C7}" dt="2023-11-13T13:57:59.107" v="229" actId="6549"/>
          <ac:spMkLst>
            <pc:docMk/>
            <pc:sldMk cId="3349374454" sldId="300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6:16.721" v="211"/>
          <ac:spMkLst>
            <pc:docMk/>
            <pc:sldMk cId="3349374454" sldId="300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04.191" v="232" actId="6549"/>
        <pc:sldMkLst>
          <pc:docMk/>
          <pc:sldMk cId="88434340" sldId="301"/>
        </pc:sldMkLst>
        <pc:spChg chg="mod">
          <ac:chgData name="Dongju kim" userId="a637c5ad9c8e7177" providerId="LiveId" clId="{DF933E4E-18B7-41B7-9FCE-16BF7D02E5C7}" dt="2023-11-13T13:58:04.191" v="232" actId="6549"/>
          <ac:spMkLst>
            <pc:docMk/>
            <pc:sldMk cId="88434340" sldId="301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0FB19AA7-C06B-4CDF-A9B0-EF3694A701B2}"/>
    <pc:docChg chg="undo custSel addSld delSld modSld sldOrd">
      <pc:chgData name="Dongju kim" userId="a637c5ad9c8e7177" providerId="LiveId" clId="{0FB19AA7-C06B-4CDF-A9B0-EF3694A701B2}" dt="2023-11-16T03:44:02.093" v="1547" actId="6549"/>
      <pc:docMkLst>
        <pc:docMk/>
      </pc:docMkLst>
      <pc:sldChg chg="modSp mod">
        <pc:chgData name="Dongju kim" userId="a637c5ad9c8e7177" providerId="LiveId" clId="{0FB19AA7-C06B-4CDF-A9B0-EF3694A701B2}" dt="2023-11-16T03:36:55.633" v="1528" actId="14100"/>
        <pc:sldMkLst>
          <pc:docMk/>
          <pc:sldMk cId="3779494914" sldId="257"/>
        </pc:sldMkLst>
        <pc:spChg chg="mod">
          <ac:chgData name="Dongju kim" userId="a637c5ad9c8e7177" providerId="LiveId" clId="{0FB19AA7-C06B-4CDF-A9B0-EF3694A701B2}" dt="2023-11-16T03:36:55.633" v="152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6T03:36:45.534" v="1514" actId="5793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0FB19AA7-C06B-4CDF-A9B0-EF3694A701B2}" dt="2023-11-16T03:36:52.741" v="1527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0FB19AA7-C06B-4CDF-A9B0-EF3694A701B2}" dt="2023-11-16T03:36:37.613" v="1505" actId="5793"/>
        <pc:sldMkLst>
          <pc:docMk/>
          <pc:sldMk cId="2795672102" sldId="260"/>
        </pc:sldMkLst>
        <pc:spChg chg="mod">
          <ac:chgData name="Dongju kim" userId="a637c5ad9c8e7177" providerId="LiveId" clId="{0FB19AA7-C06B-4CDF-A9B0-EF3694A701B2}" dt="2023-11-16T03:36:37.613" v="1505" actId="579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del mod">
        <pc:chgData name="Dongju kim" userId="a637c5ad9c8e7177" providerId="LiveId" clId="{0FB19AA7-C06B-4CDF-A9B0-EF3694A701B2}" dt="2023-11-14T08:10:45.558" v="433" actId="47"/>
        <pc:sldMkLst>
          <pc:docMk/>
          <pc:sldMk cId="1649304283" sldId="262"/>
        </pc:sldMkLst>
        <pc:spChg chg="mod">
          <ac:chgData name="Dongju kim" userId="a637c5ad9c8e7177" providerId="LiveId" clId="{0FB19AA7-C06B-4CDF-A9B0-EF3694A701B2}" dt="2023-11-14T08:01:12.308" v="286" actId="20577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3:13.524" v="57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3:00.801" v="47" actId="6549"/>
          <ac:spMkLst>
            <pc:docMk/>
            <pc:sldMk cId="1649304283" sldId="262"/>
            <ac:spMk id="5" creationId="{37EB967D-0487-02BA-F96D-5327239CCA39}"/>
          </ac:spMkLst>
        </pc:spChg>
        <pc:picChg chg="add del mod">
          <ac:chgData name="Dongju kim" userId="a637c5ad9c8e7177" providerId="LiveId" clId="{0FB19AA7-C06B-4CDF-A9B0-EF3694A701B2}" dt="2023-11-14T07:52:40.062" v="40" actId="478"/>
          <ac:picMkLst>
            <pc:docMk/>
            <pc:sldMk cId="1649304283" sldId="262"/>
            <ac:picMk id="7" creationId="{271709D6-BE66-1771-6A35-8D63992CFAB9}"/>
          </ac:picMkLst>
        </pc:picChg>
        <pc:picChg chg="del">
          <ac:chgData name="Dongju kim" userId="a637c5ad9c8e7177" providerId="LiveId" clId="{0FB19AA7-C06B-4CDF-A9B0-EF3694A701B2}" dt="2023-11-14T07:47:15.015" v="16" actId="478"/>
          <ac:picMkLst>
            <pc:docMk/>
            <pc:sldMk cId="1649304283" sldId="262"/>
            <ac:picMk id="1026" creationId="{3850D17D-9F75-A726-17CA-8CA7DFB8F4A2}"/>
          </ac:picMkLst>
        </pc:picChg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683449377" sldId="293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3621867788" sldId="295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458258263" sldId="296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186001784" sldId="297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055297406" sldId="298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563775351" sldId="299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3349374454" sldId="300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88434340" sldId="301"/>
        </pc:sldMkLst>
      </pc:sldChg>
      <pc:sldChg chg="addSp delSp modSp add mod ord">
        <pc:chgData name="Dongju kim" userId="a637c5ad9c8e7177" providerId="LiveId" clId="{0FB19AA7-C06B-4CDF-A9B0-EF3694A701B2}" dt="2023-11-16T03:44:02.093" v="1547" actId="6549"/>
        <pc:sldMkLst>
          <pc:docMk/>
          <pc:sldMk cId="4220236913" sldId="302"/>
        </pc:sldMkLst>
        <pc:spChg chg="mod">
          <ac:chgData name="Dongju kim" userId="a637c5ad9c8e7177" providerId="LiveId" clId="{0FB19AA7-C06B-4CDF-A9B0-EF3694A701B2}" dt="2023-11-16T03:40:22.559" v="1530"/>
          <ac:spMkLst>
            <pc:docMk/>
            <pc:sldMk cId="4220236913" sldId="302"/>
            <ac:spMk id="3" creationId="{00000000-0000-0000-0000-000000000000}"/>
          </ac:spMkLst>
        </pc:spChg>
        <pc:spChg chg="mod">
          <ac:chgData name="Dongju kim" userId="a637c5ad9c8e7177" providerId="LiveId" clId="{0FB19AA7-C06B-4CDF-A9B0-EF3694A701B2}" dt="2023-11-16T03:44:02.093" v="1547" actId="6549"/>
          <ac:spMkLst>
            <pc:docMk/>
            <pc:sldMk cId="4220236913" sldId="302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8:27:02.519" v="1412" actId="20577"/>
          <ac:spMkLst>
            <pc:docMk/>
            <pc:sldMk cId="4220236913" sldId="302"/>
            <ac:spMk id="5" creationId="{37EB967D-0487-02BA-F96D-5327239CCA39}"/>
          </ac:spMkLst>
        </pc:spChg>
        <pc:grpChg chg="add del mod">
          <ac:chgData name="Dongju kim" userId="a637c5ad9c8e7177" providerId="LiveId" clId="{0FB19AA7-C06B-4CDF-A9B0-EF3694A701B2}" dt="2023-11-14T08:20:51.070" v="1202" actId="478"/>
          <ac:grpSpMkLst>
            <pc:docMk/>
            <pc:sldMk cId="4220236913" sldId="302"/>
            <ac:grpSpMk id="8" creationId="{802BFD24-4B69-3791-B1CF-5EB10452594E}"/>
          </ac:grpSpMkLst>
        </pc:grpChg>
        <pc:grpChg chg="add del mod">
          <ac:chgData name="Dongju kim" userId="a637c5ad9c8e7177" providerId="LiveId" clId="{0FB19AA7-C06B-4CDF-A9B0-EF3694A701B2}" dt="2023-11-16T02:39:22.661" v="1449" actId="478"/>
          <ac:grpSpMkLst>
            <pc:docMk/>
            <pc:sldMk cId="4220236913" sldId="302"/>
            <ac:grpSpMk id="12" creationId="{B9128A84-0228-491E-A67C-9F3DB0213BD8}"/>
          </ac:grpSpMkLst>
        </pc:grpChg>
        <pc:grpChg chg="add del mod">
          <ac:chgData name="Dongju kim" userId="a637c5ad9c8e7177" providerId="LiveId" clId="{0FB19AA7-C06B-4CDF-A9B0-EF3694A701B2}" dt="2023-11-16T03:33:36.878" v="1476" actId="478"/>
          <ac:grpSpMkLst>
            <pc:docMk/>
            <pc:sldMk cId="4220236913" sldId="302"/>
            <ac:grpSpMk id="15" creationId="{5DEBEED7-E94A-88E7-90AB-155DC7A0E05B}"/>
          </ac:grpSpMkLst>
        </pc:grpChg>
        <pc:grpChg chg="add mod">
          <ac:chgData name="Dongju kim" userId="a637c5ad9c8e7177" providerId="LiveId" clId="{0FB19AA7-C06B-4CDF-A9B0-EF3694A701B2}" dt="2023-11-16T03:33:58.469" v="1493" actId="1035"/>
          <ac:grpSpMkLst>
            <pc:docMk/>
            <pc:sldMk cId="4220236913" sldId="302"/>
            <ac:grpSpMk id="18" creationId="{3A1C3712-A23F-46B1-8C24-D34EE0772271}"/>
          </ac:grpSpMkLst>
        </pc:grpChg>
        <pc:picChg chg="add mod">
          <ac:chgData name="Dongju kim" userId="a637c5ad9c8e7177" providerId="LiveId" clId="{0FB19AA7-C06B-4CDF-A9B0-EF3694A701B2}" dt="2023-11-14T07:48:13.732" v="27" actId="12788"/>
          <ac:picMkLst>
            <pc:docMk/>
            <pc:sldMk cId="4220236913" sldId="302"/>
            <ac:picMk id="6" creationId="{6ABD4896-3194-0C25-A535-CCEBB4CA5D5C}"/>
          </ac:picMkLst>
        </pc:picChg>
        <pc:picChg chg="add mod">
          <ac:chgData name="Dongju kim" userId="a637c5ad9c8e7177" providerId="LiveId" clId="{0FB19AA7-C06B-4CDF-A9B0-EF3694A701B2}" dt="2023-11-14T07:48:13.732" v="27" actId="12788"/>
          <ac:picMkLst>
            <pc:docMk/>
            <pc:sldMk cId="4220236913" sldId="302"/>
            <ac:picMk id="7" creationId="{B9E5D918-DF8C-1EC8-6BE7-559418A697A6}"/>
          </ac:picMkLst>
        </pc:picChg>
        <pc:picChg chg="add del mod">
          <ac:chgData name="Dongju kim" userId="a637c5ad9c8e7177" providerId="LiveId" clId="{0FB19AA7-C06B-4CDF-A9B0-EF3694A701B2}" dt="2023-11-16T03:31:28.357" v="1454" actId="478"/>
          <ac:picMkLst>
            <pc:docMk/>
            <pc:sldMk cId="4220236913" sldId="302"/>
            <ac:picMk id="7" creationId="{D44F1740-946E-FC0C-D1DD-2CD3F6DF0202}"/>
          </ac:picMkLst>
        </pc:picChg>
        <pc:picChg chg="add mod">
          <ac:chgData name="Dongju kim" userId="a637c5ad9c8e7177" providerId="LiveId" clId="{0FB19AA7-C06B-4CDF-A9B0-EF3694A701B2}" dt="2023-11-14T08:21:11.848" v="1208" actId="164"/>
          <ac:picMkLst>
            <pc:docMk/>
            <pc:sldMk cId="4220236913" sldId="302"/>
            <ac:picMk id="9" creationId="{50A3CE79-0856-8CB9-3458-BCC59584E7F1}"/>
          </ac:picMkLst>
        </pc:picChg>
        <pc:picChg chg="add mod topLvl">
          <ac:chgData name="Dongju kim" userId="a637c5ad9c8e7177" providerId="LiveId" clId="{0FB19AA7-C06B-4CDF-A9B0-EF3694A701B2}" dt="2023-11-16T03:33:47.477" v="1481" actId="164"/>
          <ac:picMkLst>
            <pc:docMk/>
            <pc:sldMk cId="4220236913" sldId="302"/>
            <ac:picMk id="10" creationId="{36EEE166-55D2-3E63-1B09-CD3C6E601513}"/>
          </ac:picMkLst>
        </pc:picChg>
        <pc:picChg chg="add mod">
          <ac:chgData name="Dongju kim" userId="a637c5ad9c8e7177" providerId="LiveId" clId="{0FB19AA7-C06B-4CDF-A9B0-EF3694A701B2}" dt="2023-11-14T08:21:11.848" v="1208" actId="164"/>
          <ac:picMkLst>
            <pc:docMk/>
            <pc:sldMk cId="4220236913" sldId="302"/>
            <ac:picMk id="11" creationId="{8299B17F-F71F-B053-AE40-9017839B22DD}"/>
          </ac:picMkLst>
        </pc:picChg>
        <pc:picChg chg="add del mod topLvl">
          <ac:chgData name="Dongju kim" userId="a637c5ad9c8e7177" providerId="LiveId" clId="{0FB19AA7-C06B-4CDF-A9B0-EF3694A701B2}" dt="2023-11-16T03:33:36.878" v="1476" actId="478"/>
          <ac:picMkLst>
            <pc:docMk/>
            <pc:sldMk cId="4220236913" sldId="302"/>
            <ac:picMk id="14" creationId="{26FC9FBD-AD27-5022-3A00-8C14AACB4C42}"/>
          </ac:picMkLst>
        </pc:picChg>
        <pc:picChg chg="add mod">
          <ac:chgData name="Dongju kim" userId="a637c5ad9c8e7177" providerId="LiveId" clId="{0FB19AA7-C06B-4CDF-A9B0-EF3694A701B2}" dt="2023-11-16T03:33:47.477" v="1481" actId="164"/>
          <ac:picMkLst>
            <pc:docMk/>
            <pc:sldMk cId="4220236913" sldId="302"/>
            <ac:picMk id="17" creationId="{80F7F66A-EE2E-9BE0-7D33-3BE07D4C2ADF}"/>
          </ac:picMkLst>
        </pc:picChg>
      </pc:sldChg>
      <pc:sldChg chg="addSp modSp add del mod">
        <pc:chgData name="Dongju kim" userId="a637c5ad9c8e7177" providerId="LiveId" clId="{0FB19AA7-C06B-4CDF-A9B0-EF3694A701B2}" dt="2023-11-14T08:10:45.558" v="433" actId="47"/>
        <pc:sldMkLst>
          <pc:docMk/>
          <pc:sldMk cId="1141491596" sldId="303"/>
        </pc:sldMkLst>
        <pc:spChg chg="mod">
          <ac:chgData name="Dongju kim" userId="a637c5ad9c8e7177" providerId="LiveId" clId="{0FB19AA7-C06B-4CDF-A9B0-EF3694A701B2}" dt="2023-11-14T08:01:14.601" v="287" actId="20577"/>
          <ac:spMkLst>
            <pc:docMk/>
            <pc:sldMk cId="1141491596" sldId="303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6:44.295" v="223" actId="20577"/>
          <ac:spMkLst>
            <pc:docMk/>
            <pc:sldMk cId="1141491596" sldId="303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3:49.712" v="75" actId="20577"/>
          <ac:spMkLst>
            <pc:docMk/>
            <pc:sldMk cId="1141491596" sldId="303"/>
            <ac:spMk id="5" creationId="{37EB967D-0487-02BA-F96D-5327239CCA39}"/>
          </ac:spMkLst>
        </pc:spChg>
        <pc:spChg chg="add mod">
          <ac:chgData name="Dongju kim" userId="a637c5ad9c8e7177" providerId="LiveId" clId="{0FB19AA7-C06B-4CDF-A9B0-EF3694A701B2}" dt="2023-11-14T07:56:48.866" v="224" actId="1076"/>
          <ac:spMkLst>
            <pc:docMk/>
            <pc:sldMk cId="1141491596" sldId="303"/>
            <ac:spMk id="6" creationId="{B665471F-0606-9A89-CFD6-3BC6AFCC5DAF}"/>
          </ac:spMkLst>
        </pc:spChg>
      </pc:sldChg>
      <pc:sldChg chg="addSp delSp modSp add mod">
        <pc:chgData name="Dongju kim" userId="a637c5ad9c8e7177" providerId="LiveId" clId="{0FB19AA7-C06B-4CDF-A9B0-EF3694A701B2}" dt="2023-11-16T03:40:42.162" v="1541" actId="14100"/>
        <pc:sldMkLst>
          <pc:docMk/>
          <pc:sldMk cId="3631742417" sldId="303"/>
        </pc:sldMkLst>
        <pc:spChg chg="mod">
          <ac:chgData name="Dongju kim" userId="a637c5ad9c8e7177" providerId="LiveId" clId="{0FB19AA7-C06B-4CDF-A9B0-EF3694A701B2}" dt="2023-11-16T03:40:42.162" v="1541" actId="14100"/>
          <ac:spMkLst>
            <pc:docMk/>
            <pc:sldMk cId="3631742417" sldId="303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6T03:40:33.887" v="1531"/>
          <ac:spMkLst>
            <pc:docMk/>
            <pc:sldMk cId="3631742417" sldId="303"/>
            <ac:spMk id="3" creationId="{00000000-0000-0000-0000-000000000000}"/>
          </ac:spMkLst>
        </pc:spChg>
        <pc:spChg chg="mod">
          <ac:chgData name="Dongju kim" userId="a637c5ad9c8e7177" providerId="LiveId" clId="{0FB19AA7-C06B-4CDF-A9B0-EF3694A701B2}" dt="2023-11-14T08:27:52.579" v="1427" actId="1076"/>
          <ac:spMkLst>
            <pc:docMk/>
            <pc:sldMk cId="3631742417" sldId="303"/>
            <ac:spMk id="4" creationId="{D7FACFDD-63BE-9604-ECE2-5DB526F7BA15}"/>
          </ac:spMkLst>
        </pc:spChg>
        <pc:spChg chg="del mod">
          <ac:chgData name="Dongju kim" userId="a637c5ad9c8e7177" providerId="LiveId" clId="{0FB19AA7-C06B-4CDF-A9B0-EF3694A701B2}" dt="2023-11-14T08:27:48.767" v="1426" actId="478"/>
          <ac:spMkLst>
            <pc:docMk/>
            <pc:sldMk cId="3631742417" sldId="303"/>
            <ac:spMk id="5" creationId="{37EB967D-0487-02BA-F96D-5327239CCA39}"/>
          </ac:spMkLst>
        </pc:spChg>
        <pc:spChg chg="add mod">
          <ac:chgData name="Dongju kim" userId="a637c5ad9c8e7177" providerId="LiveId" clId="{0FB19AA7-C06B-4CDF-A9B0-EF3694A701B2}" dt="2023-11-14T08:27:55.178" v="1428" actId="14100"/>
          <ac:spMkLst>
            <pc:docMk/>
            <pc:sldMk cId="3631742417" sldId="303"/>
            <ac:spMk id="11" creationId="{56EA977D-A1FA-6B33-0A08-54E700D06BB5}"/>
          </ac:spMkLst>
        </pc:spChg>
        <pc:spChg chg="add del mod">
          <ac:chgData name="Dongju kim" userId="a637c5ad9c8e7177" providerId="LiveId" clId="{0FB19AA7-C06B-4CDF-A9B0-EF3694A701B2}" dt="2023-11-14T08:22:37.440" v="1337"/>
          <ac:spMkLst>
            <pc:docMk/>
            <pc:sldMk cId="3631742417" sldId="303"/>
            <ac:spMk id="12" creationId="{28080BF5-3773-47D1-F6BC-AF257A91C9E2}"/>
          </ac:spMkLst>
        </pc:spChg>
        <pc:grpChg chg="del mod">
          <ac:chgData name="Dongju kim" userId="a637c5ad9c8e7177" providerId="LiveId" clId="{0FB19AA7-C06B-4CDF-A9B0-EF3694A701B2}" dt="2023-11-14T08:12:18.535" v="626" actId="478"/>
          <ac:grpSpMkLst>
            <pc:docMk/>
            <pc:sldMk cId="3631742417" sldId="303"/>
            <ac:grpSpMk id="8" creationId="{802BFD24-4B69-3791-B1CF-5EB10452594E}"/>
          </ac:grpSpMkLst>
        </pc:grpChg>
        <pc:picChg chg="del">
          <ac:chgData name="Dongju kim" userId="a637c5ad9c8e7177" providerId="LiveId" clId="{0FB19AA7-C06B-4CDF-A9B0-EF3694A701B2}" dt="2023-11-14T08:12:18.535" v="626" actId="478"/>
          <ac:picMkLst>
            <pc:docMk/>
            <pc:sldMk cId="3631742417" sldId="303"/>
            <ac:picMk id="6" creationId="{6ABD4896-3194-0C25-A535-CCEBB4CA5D5C}"/>
          </ac:picMkLst>
        </pc:picChg>
        <pc:picChg chg="del mod">
          <ac:chgData name="Dongju kim" userId="a637c5ad9c8e7177" providerId="LiveId" clId="{0FB19AA7-C06B-4CDF-A9B0-EF3694A701B2}" dt="2023-11-14T08:12:18.535" v="626" actId="478"/>
          <ac:picMkLst>
            <pc:docMk/>
            <pc:sldMk cId="3631742417" sldId="303"/>
            <ac:picMk id="7" creationId="{B9E5D918-DF8C-1EC8-6BE7-559418A697A6}"/>
          </ac:picMkLst>
        </pc:picChg>
        <pc:picChg chg="add del mod">
          <ac:chgData name="Dongju kim" userId="a637c5ad9c8e7177" providerId="LiveId" clId="{0FB19AA7-C06B-4CDF-A9B0-EF3694A701B2}" dt="2023-11-14T08:21:33.166" v="1213" actId="478"/>
          <ac:picMkLst>
            <pc:docMk/>
            <pc:sldMk cId="3631742417" sldId="303"/>
            <ac:picMk id="10" creationId="{CC675E7D-046C-F2A9-26BA-80DA79D5043E}"/>
          </ac:picMkLst>
        </pc:picChg>
      </pc:sldChg>
      <pc:sldChg chg="modSp add del mod">
        <pc:chgData name="Dongju kim" userId="a637c5ad9c8e7177" providerId="LiveId" clId="{0FB19AA7-C06B-4CDF-A9B0-EF3694A701B2}" dt="2023-11-14T08:10:45.558" v="433" actId="47"/>
        <pc:sldMkLst>
          <pc:docMk/>
          <pc:sldMk cId="878302408" sldId="304"/>
        </pc:sldMkLst>
        <pc:spChg chg="mod">
          <ac:chgData name="Dongju kim" userId="a637c5ad9c8e7177" providerId="LiveId" clId="{0FB19AA7-C06B-4CDF-A9B0-EF3694A701B2}" dt="2023-11-14T08:01:16.569" v="288" actId="20577"/>
          <ac:spMkLst>
            <pc:docMk/>
            <pc:sldMk cId="878302408" sldId="304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7:10.061" v="230"/>
          <ac:spMkLst>
            <pc:docMk/>
            <pc:sldMk cId="878302408" sldId="304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7:17.064" v="233" actId="6549"/>
          <ac:spMkLst>
            <pc:docMk/>
            <pc:sldMk cId="878302408" sldId="304"/>
            <ac:spMk id="6" creationId="{B665471F-0606-9A89-CFD6-3BC6AFCC5DAF}"/>
          </ac:spMkLst>
        </pc:spChg>
      </pc:sldChg>
      <pc:sldChg chg="addSp delSp modSp add del mod">
        <pc:chgData name="Dongju kim" userId="a637c5ad9c8e7177" providerId="LiveId" clId="{0FB19AA7-C06B-4CDF-A9B0-EF3694A701B2}" dt="2023-11-16T03:40:50.416" v="1545"/>
        <pc:sldMkLst>
          <pc:docMk/>
          <pc:sldMk cId="1278051247" sldId="304"/>
        </pc:sldMkLst>
        <pc:spChg chg="del">
          <ac:chgData name="Dongju kim" userId="a637c5ad9c8e7177" providerId="LiveId" clId="{0FB19AA7-C06B-4CDF-A9B0-EF3694A701B2}" dt="2023-11-16T03:40:47.896" v="1542" actId="478"/>
          <ac:spMkLst>
            <pc:docMk/>
            <pc:sldMk cId="1278051247" sldId="304"/>
            <ac:spMk id="2" creationId="{00000000-0000-0000-0000-000000000000}"/>
          </ac:spMkLst>
        </pc:spChg>
        <pc:spChg chg="del">
          <ac:chgData name="Dongju kim" userId="a637c5ad9c8e7177" providerId="LiveId" clId="{0FB19AA7-C06B-4CDF-A9B0-EF3694A701B2}" dt="2023-11-16T03:40:47.896" v="1542" actId="478"/>
          <ac:spMkLst>
            <pc:docMk/>
            <pc:sldMk cId="1278051247" sldId="304"/>
            <ac:spMk id="3" creationId="{00000000-0000-0000-0000-000000000000}"/>
          </ac:spMkLst>
        </pc:spChg>
        <pc:spChg chg="del mod">
          <ac:chgData name="Dongju kim" userId="a637c5ad9c8e7177" providerId="LiveId" clId="{0FB19AA7-C06B-4CDF-A9B0-EF3694A701B2}" dt="2023-11-14T08:28:17.913" v="1435"/>
          <ac:spMkLst>
            <pc:docMk/>
            <pc:sldMk cId="1278051247" sldId="304"/>
            <ac:spMk id="4" creationId="{D7FACFDD-63BE-9604-ECE2-5DB526F7BA15}"/>
          </ac:spMkLst>
        </pc:spChg>
        <pc:spChg chg="del">
          <ac:chgData name="Dongju kim" userId="a637c5ad9c8e7177" providerId="LiveId" clId="{0FB19AA7-C06B-4CDF-A9B0-EF3694A701B2}" dt="2023-11-14T08:28:08.327" v="1429" actId="478"/>
          <ac:spMkLst>
            <pc:docMk/>
            <pc:sldMk cId="1278051247" sldId="304"/>
            <ac:spMk id="5" creationId="{37EB967D-0487-02BA-F96D-5327239CCA39}"/>
          </ac:spMkLst>
        </pc:spChg>
        <pc:spChg chg="add del mod">
          <ac:chgData name="Dongju kim" userId="a637c5ad9c8e7177" providerId="LiveId" clId="{0FB19AA7-C06B-4CDF-A9B0-EF3694A701B2}" dt="2023-11-16T03:40:50.140" v="1544" actId="478"/>
          <ac:spMkLst>
            <pc:docMk/>
            <pc:sldMk cId="1278051247" sldId="304"/>
            <ac:spMk id="5" creationId="{DCD78F71-3B37-6065-B73F-78796BC9F7FD}"/>
          </ac:spMkLst>
        </pc:spChg>
        <pc:spChg chg="add mod">
          <ac:chgData name="Dongju kim" userId="a637c5ad9c8e7177" providerId="LiveId" clId="{0FB19AA7-C06B-4CDF-A9B0-EF3694A701B2}" dt="2023-11-14T08:28:21.200" v="1436" actId="14100"/>
          <ac:spMkLst>
            <pc:docMk/>
            <pc:sldMk cId="1278051247" sldId="304"/>
            <ac:spMk id="6" creationId="{831C4510-2ED9-12DD-1E27-8E5E228B5BF2}"/>
          </ac:spMkLst>
        </pc:spChg>
        <pc:spChg chg="add mod">
          <ac:chgData name="Dongju kim" userId="a637c5ad9c8e7177" providerId="LiveId" clId="{0FB19AA7-C06B-4CDF-A9B0-EF3694A701B2}" dt="2023-11-14T08:28:17.694" v="1433" actId="14100"/>
          <ac:spMkLst>
            <pc:docMk/>
            <pc:sldMk cId="1278051247" sldId="304"/>
            <ac:spMk id="7" creationId="{32B18051-495F-D004-3A9A-8246651A1C70}"/>
          </ac:spMkLst>
        </pc:spChg>
        <pc:spChg chg="add mod">
          <ac:chgData name="Dongju kim" userId="a637c5ad9c8e7177" providerId="LiveId" clId="{0FB19AA7-C06B-4CDF-A9B0-EF3694A701B2}" dt="2023-11-16T03:40:50.416" v="1545"/>
          <ac:spMkLst>
            <pc:docMk/>
            <pc:sldMk cId="1278051247" sldId="304"/>
            <ac:spMk id="8" creationId="{803DE254-D880-5AEB-C9B1-D8D6C3F36B82}"/>
          </ac:spMkLst>
        </pc:spChg>
        <pc:spChg chg="add mod">
          <ac:chgData name="Dongju kim" userId="a637c5ad9c8e7177" providerId="LiveId" clId="{0FB19AA7-C06B-4CDF-A9B0-EF3694A701B2}" dt="2023-11-16T03:40:50.416" v="1545"/>
          <ac:spMkLst>
            <pc:docMk/>
            <pc:sldMk cId="1278051247" sldId="304"/>
            <ac:spMk id="9" creationId="{BA5C8373-7D97-559A-13F5-8272799F71FF}"/>
          </ac:spMkLst>
        </pc:spChg>
      </pc:sldChg>
      <pc:sldChg chg="modSp add del mod">
        <pc:chgData name="Dongju kim" userId="a637c5ad9c8e7177" providerId="LiveId" clId="{0FB19AA7-C06B-4CDF-A9B0-EF3694A701B2}" dt="2023-11-14T08:13:31.431" v="941" actId="47"/>
        <pc:sldMkLst>
          <pc:docMk/>
          <pc:sldMk cId="1217152259" sldId="305"/>
        </pc:sldMkLst>
        <pc:spChg chg="mod">
          <ac:chgData name="Dongju kim" userId="a637c5ad9c8e7177" providerId="LiveId" clId="{0FB19AA7-C06B-4CDF-A9B0-EF3694A701B2}" dt="2023-11-14T08:12:56.168" v="791" actId="20577"/>
          <ac:spMkLst>
            <pc:docMk/>
            <pc:sldMk cId="1217152259" sldId="305"/>
            <ac:spMk id="2" creationId="{00000000-0000-0000-0000-000000000000}"/>
          </ac:spMkLst>
        </pc:spChg>
      </pc:sldChg>
      <pc:sldChg chg="modSp add del mod">
        <pc:chgData name="Dongju kim" userId="a637c5ad9c8e7177" providerId="LiveId" clId="{0FB19AA7-C06B-4CDF-A9B0-EF3694A701B2}" dt="2023-11-14T08:10:45.558" v="433" actId="47"/>
        <pc:sldMkLst>
          <pc:docMk/>
          <pc:sldMk cId="4279719255" sldId="305"/>
        </pc:sldMkLst>
        <pc:spChg chg="mod">
          <ac:chgData name="Dongju kim" userId="a637c5ad9c8e7177" providerId="LiveId" clId="{0FB19AA7-C06B-4CDF-A9B0-EF3694A701B2}" dt="2023-11-14T08:01:18.593" v="289" actId="20577"/>
          <ac:spMkLst>
            <pc:docMk/>
            <pc:sldMk cId="4279719255" sldId="305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7:43.184" v="239" actId="6549"/>
          <ac:spMkLst>
            <pc:docMk/>
            <pc:sldMk cId="4279719255" sldId="305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9:47.877" v="270" actId="2711"/>
          <ac:spMkLst>
            <pc:docMk/>
            <pc:sldMk cId="4279719255" sldId="305"/>
            <ac:spMk id="6" creationId="{B665471F-0606-9A89-CFD6-3BC6AFCC5DAF}"/>
          </ac:spMkLst>
        </pc:spChg>
      </pc:sldChg>
      <pc:sldChg chg="modSp add del mod">
        <pc:chgData name="Dongju kim" userId="a637c5ad9c8e7177" providerId="LiveId" clId="{0FB19AA7-C06B-4CDF-A9B0-EF3694A701B2}" dt="2023-11-14T08:10:45.558" v="433" actId="47"/>
        <pc:sldMkLst>
          <pc:docMk/>
          <pc:sldMk cId="3238249529" sldId="306"/>
        </pc:sldMkLst>
        <pc:spChg chg="mod">
          <ac:chgData name="Dongju kim" userId="a637c5ad9c8e7177" providerId="LiveId" clId="{0FB19AA7-C06B-4CDF-A9B0-EF3694A701B2}" dt="2023-11-14T08:01:24.049" v="292" actId="20577"/>
          <ac:spMkLst>
            <pc:docMk/>
            <pc:sldMk cId="3238249529" sldId="306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8:47.318" v="262" actId="20577"/>
          <ac:spMkLst>
            <pc:docMk/>
            <pc:sldMk cId="3238249529" sldId="306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9:14.856" v="267" actId="2711"/>
          <ac:spMkLst>
            <pc:docMk/>
            <pc:sldMk cId="3238249529" sldId="306"/>
            <ac:spMk id="6" creationId="{B665471F-0606-9A89-CFD6-3BC6AFCC5DAF}"/>
          </ac:spMkLst>
        </pc:spChg>
      </pc:sldChg>
      <pc:sldChg chg="addSp delSp modSp add del mod">
        <pc:chgData name="Dongju kim" userId="a637c5ad9c8e7177" providerId="LiveId" clId="{0FB19AA7-C06B-4CDF-A9B0-EF3694A701B2}" dt="2023-11-16T03:43:38.162" v="1546" actId="47"/>
        <pc:sldMkLst>
          <pc:docMk/>
          <pc:sldMk cId="3321123853" sldId="306"/>
        </pc:sldMkLst>
        <pc:spChg chg="mod">
          <ac:chgData name="Dongju kim" userId="a637c5ad9c8e7177" providerId="LiveId" clId="{0FB19AA7-C06B-4CDF-A9B0-EF3694A701B2}" dt="2023-11-14T08:13:01.722" v="799" actId="20577"/>
          <ac:spMkLst>
            <pc:docMk/>
            <pc:sldMk cId="3321123853" sldId="306"/>
            <ac:spMk id="2" creationId="{00000000-0000-0000-0000-000000000000}"/>
          </ac:spMkLst>
        </pc:spChg>
        <pc:spChg chg="del mod">
          <ac:chgData name="Dongju kim" userId="a637c5ad9c8e7177" providerId="LiveId" clId="{0FB19AA7-C06B-4CDF-A9B0-EF3694A701B2}" dt="2023-11-14T08:28:58.383" v="1441" actId="478"/>
          <ac:spMkLst>
            <pc:docMk/>
            <pc:sldMk cId="3321123853" sldId="306"/>
            <ac:spMk id="4" creationId="{D7FACFDD-63BE-9604-ECE2-5DB526F7BA15}"/>
          </ac:spMkLst>
        </pc:spChg>
        <pc:spChg chg="del">
          <ac:chgData name="Dongju kim" userId="a637c5ad9c8e7177" providerId="LiveId" clId="{0FB19AA7-C06B-4CDF-A9B0-EF3694A701B2}" dt="2023-11-14T08:28:51.391" v="1437" actId="478"/>
          <ac:spMkLst>
            <pc:docMk/>
            <pc:sldMk cId="3321123853" sldId="306"/>
            <ac:spMk id="5" creationId="{37EB967D-0487-02BA-F96D-5327239CCA39}"/>
          </ac:spMkLst>
        </pc:spChg>
        <pc:spChg chg="add del mod">
          <ac:chgData name="Dongju kim" userId="a637c5ad9c8e7177" providerId="LiveId" clId="{0FB19AA7-C06B-4CDF-A9B0-EF3694A701B2}" dt="2023-11-14T08:25:13.543" v="1394" actId="478"/>
          <ac:spMkLst>
            <pc:docMk/>
            <pc:sldMk cId="3321123853" sldId="306"/>
            <ac:spMk id="6" creationId="{31498F9E-08BE-5610-FE0E-681EC664F6A3}"/>
          </ac:spMkLst>
        </pc:spChg>
        <pc:spChg chg="add mod">
          <ac:chgData name="Dongju kim" userId="a637c5ad9c8e7177" providerId="LiveId" clId="{0FB19AA7-C06B-4CDF-A9B0-EF3694A701B2}" dt="2023-11-14T08:29:00.496" v="1442" actId="14100"/>
          <ac:spMkLst>
            <pc:docMk/>
            <pc:sldMk cId="3321123853" sldId="306"/>
            <ac:spMk id="7" creationId="{54522C6D-2C1A-5211-E75D-2A7064104A2E}"/>
          </ac:spMkLst>
        </pc:spChg>
        <pc:spChg chg="add mod">
          <ac:chgData name="Dongju kim" userId="a637c5ad9c8e7177" providerId="LiveId" clId="{0FB19AA7-C06B-4CDF-A9B0-EF3694A701B2}" dt="2023-11-14T08:28:55.355" v="1440"/>
          <ac:spMkLst>
            <pc:docMk/>
            <pc:sldMk cId="3321123853" sldId="306"/>
            <ac:spMk id="8" creationId="{A58C7F8A-64BD-B1F0-2B24-58B351216308}"/>
          </ac:spMkLst>
        </pc:spChg>
      </pc:sldChg>
      <pc:sldChg chg="modSp add del mod">
        <pc:chgData name="Dongju kim" userId="a637c5ad9c8e7177" providerId="LiveId" clId="{0FB19AA7-C06B-4CDF-A9B0-EF3694A701B2}" dt="2023-11-14T08:10:45.558" v="433" actId="47"/>
        <pc:sldMkLst>
          <pc:docMk/>
          <pc:sldMk cId="1957240791" sldId="307"/>
        </pc:sldMkLst>
        <pc:spChg chg="mod">
          <ac:chgData name="Dongju kim" userId="a637c5ad9c8e7177" providerId="LiveId" clId="{0FB19AA7-C06B-4CDF-A9B0-EF3694A701B2}" dt="2023-11-14T08:01:26.537" v="293" actId="20577"/>
          <ac:spMkLst>
            <pc:docMk/>
            <pc:sldMk cId="1957240791" sldId="307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8:00:09.207" v="272"/>
          <ac:spMkLst>
            <pc:docMk/>
            <pc:sldMk cId="1957240791" sldId="307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8:00:43.149" v="285" actId="2711"/>
          <ac:spMkLst>
            <pc:docMk/>
            <pc:sldMk cId="1957240791" sldId="307"/>
            <ac:spMk id="6" creationId="{B665471F-0606-9A89-CFD6-3BC6AFCC5DAF}"/>
          </ac:spMkLst>
        </pc:spChg>
      </pc:sldChg>
      <pc:sldChg chg="addSp delSp modSp add del mod">
        <pc:chgData name="Dongju kim" userId="a637c5ad9c8e7177" providerId="LiveId" clId="{0FB19AA7-C06B-4CDF-A9B0-EF3694A701B2}" dt="2023-11-16T03:43:38.162" v="1546" actId="47"/>
        <pc:sldMkLst>
          <pc:docMk/>
          <pc:sldMk cId="2127883741" sldId="307"/>
        </pc:sldMkLst>
        <pc:spChg chg="del mod">
          <ac:chgData name="Dongju kim" userId="a637c5ad9c8e7177" providerId="LiveId" clId="{0FB19AA7-C06B-4CDF-A9B0-EF3694A701B2}" dt="2023-11-14T08:29:25.287" v="1446" actId="478"/>
          <ac:spMkLst>
            <pc:docMk/>
            <pc:sldMk cId="2127883741" sldId="307"/>
            <ac:spMk id="4" creationId="{D7FACFDD-63BE-9604-ECE2-5DB526F7BA15}"/>
          </ac:spMkLst>
        </pc:spChg>
        <pc:spChg chg="del">
          <ac:chgData name="Dongju kim" userId="a637c5ad9c8e7177" providerId="LiveId" clId="{0FB19AA7-C06B-4CDF-A9B0-EF3694A701B2}" dt="2023-11-14T08:29:14.567" v="1443" actId="478"/>
          <ac:spMkLst>
            <pc:docMk/>
            <pc:sldMk cId="2127883741" sldId="307"/>
            <ac:spMk id="5" creationId="{37EB967D-0487-02BA-F96D-5327239CCA39}"/>
          </ac:spMkLst>
        </pc:spChg>
        <pc:spChg chg="add mod">
          <ac:chgData name="Dongju kim" userId="a637c5ad9c8e7177" providerId="LiveId" clId="{0FB19AA7-C06B-4CDF-A9B0-EF3694A701B2}" dt="2023-11-14T08:29:29.576" v="1447" actId="14100"/>
          <ac:spMkLst>
            <pc:docMk/>
            <pc:sldMk cId="2127883741" sldId="307"/>
            <ac:spMk id="6" creationId="{A3C98B4E-0E4E-3C52-54A2-329E00910E11}"/>
          </ac:spMkLst>
        </pc:spChg>
        <pc:spChg chg="add mod">
          <ac:chgData name="Dongju kim" userId="a637c5ad9c8e7177" providerId="LiveId" clId="{0FB19AA7-C06B-4CDF-A9B0-EF3694A701B2}" dt="2023-11-14T08:29:22.662" v="1445"/>
          <ac:spMkLst>
            <pc:docMk/>
            <pc:sldMk cId="2127883741" sldId="307"/>
            <ac:spMk id="7" creationId="{DE42FE5C-3BDB-BF32-4969-E2B3363A4E8F}"/>
          </ac:spMkLst>
        </pc:spChg>
      </pc:sldChg>
      <pc:sldChg chg="addSp delSp modSp add del mod">
        <pc:chgData name="Dongju kim" userId="a637c5ad9c8e7177" providerId="LiveId" clId="{0FB19AA7-C06B-4CDF-A9B0-EF3694A701B2}" dt="2023-11-14T08:10:45.558" v="433" actId="47"/>
        <pc:sldMkLst>
          <pc:docMk/>
          <pc:sldMk cId="3273515147" sldId="308"/>
        </pc:sldMkLst>
        <pc:spChg chg="mod">
          <ac:chgData name="Dongju kim" userId="a637c5ad9c8e7177" providerId="LiveId" clId="{0FB19AA7-C06B-4CDF-A9B0-EF3694A701B2}" dt="2023-11-14T08:01:49.195" v="297" actId="14100"/>
          <ac:spMkLst>
            <pc:docMk/>
            <pc:sldMk cId="3273515147" sldId="308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8:03:12.599" v="406" actId="20577"/>
          <ac:spMkLst>
            <pc:docMk/>
            <pc:sldMk cId="3273515147" sldId="308"/>
            <ac:spMk id="4" creationId="{D7FACFDD-63BE-9604-ECE2-5DB526F7BA15}"/>
          </ac:spMkLst>
        </pc:spChg>
        <pc:spChg chg="del">
          <ac:chgData name="Dongju kim" userId="a637c5ad9c8e7177" providerId="LiveId" clId="{0FB19AA7-C06B-4CDF-A9B0-EF3694A701B2}" dt="2023-11-14T08:02:07.183" v="298" actId="478"/>
          <ac:spMkLst>
            <pc:docMk/>
            <pc:sldMk cId="3273515147" sldId="308"/>
            <ac:spMk id="5" creationId="{37EB967D-0487-02BA-F96D-5327239CCA39}"/>
          </ac:spMkLst>
        </pc:spChg>
        <pc:spChg chg="del">
          <ac:chgData name="Dongju kim" userId="a637c5ad9c8e7177" providerId="LiveId" clId="{0FB19AA7-C06B-4CDF-A9B0-EF3694A701B2}" dt="2023-11-14T08:02:23.054" v="301" actId="478"/>
          <ac:spMkLst>
            <pc:docMk/>
            <pc:sldMk cId="3273515147" sldId="308"/>
            <ac:spMk id="6" creationId="{B665471F-0606-9A89-CFD6-3BC6AFCC5DAF}"/>
          </ac:spMkLst>
        </pc:spChg>
        <pc:spChg chg="add mod">
          <ac:chgData name="Dongju kim" userId="a637c5ad9c8e7177" providerId="LiveId" clId="{0FB19AA7-C06B-4CDF-A9B0-EF3694A701B2}" dt="2023-11-14T08:02:07.548" v="299"/>
          <ac:spMkLst>
            <pc:docMk/>
            <pc:sldMk cId="3273515147" sldId="308"/>
            <ac:spMk id="7" creationId="{98ACDBEE-EB00-35FE-FFEF-789281E9CCE2}"/>
          </ac:spMkLst>
        </pc:spChg>
        <pc:picChg chg="add mod">
          <ac:chgData name="Dongju kim" userId="a637c5ad9c8e7177" providerId="LiveId" clId="{0FB19AA7-C06B-4CDF-A9B0-EF3694A701B2}" dt="2023-11-14T08:04:02.223" v="418" actId="14100"/>
          <ac:picMkLst>
            <pc:docMk/>
            <pc:sldMk cId="3273515147" sldId="308"/>
            <ac:picMk id="1026" creationId="{7B8CACBE-8C2B-7862-BBBB-26D4672308E5}"/>
          </ac:picMkLst>
        </pc:picChg>
      </pc:sldChg>
      <pc:sldChg chg="modSp add mod ord">
        <pc:chgData name="Dongju kim" userId="a637c5ad9c8e7177" providerId="LiveId" clId="{0FB19AA7-C06B-4CDF-A9B0-EF3694A701B2}" dt="2023-11-16T03:40:17.666" v="1529"/>
        <pc:sldMkLst>
          <pc:docMk/>
          <pc:sldMk cId="3957112488" sldId="308"/>
        </pc:sldMkLst>
        <pc:spChg chg="mod">
          <ac:chgData name="Dongju kim" userId="a637c5ad9c8e7177" providerId="LiveId" clId="{0FB19AA7-C06B-4CDF-A9B0-EF3694A701B2}" dt="2023-11-16T03:40:17.666" v="1529"/>
          <ac:spMkLst>
            <pc:docMk/>
            <pc:sldMk cId="3957112488" sldId="308"/>
            <ac:spMk id="3" creationId="{00000000-0000-0000-0000-000000000000}"/>
          </ac:spMkLst>
        </pc:spChg>
        <pc:spChg chg="mod">
          <ac:chgData name="Dongju kim" userId="a637c5ad9c8e7177" providerId="LiveId" clId="{0FB19AA7-C06B-4CDF-A9B0-EF3694A701B2}" dt="2023-11-16T03:32:54.545" v="1469" actId="6549"/>
          <ac:spMkLst>
            <pc:docMk/>
            <pc:sldMk cId="3957112488" sldId="308"/>
            <ac:spMk id="4" creationId="{D7FACFDD-63BE-9604-ECE2-5DB526F7BA15}"/>
          </ac:spMkLst>
        </pc:spChg>
        <pc:grpChg chg="mod">
          <ac:chgData name="Dongju kim" userId="a637c5ad9c8e7177" providerId="LiveId" clId="{0FB19AA7-C06B-4CDF-A9B0-EF3694A701B2}" dt="2023-11-16T03:32:58.999" v="1470" actId="1076"/>
          <ac:grpSpMkLst>
            <pc:docMk/>
            <pc:sldMk cId="3957112488" sldId="308"/>
            <ac:grpSpMk id="15" creationId="{5DEBEED7-E94A-88E7-90AB-155DC7A0E05B}"/>
          </ac:grpSpMkLst>
        </pc:gr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73935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03927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95769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5599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014778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7671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24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수정 폼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 err="1">
                <a:latin typeface="+mn-ea"/>
              </a:rPr>
              <a:t>TodoList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수정 폼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60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수정 폼</a:t>
            </a:r>
            <a:endParaRPr lang="en-US" altLang="ko-KR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폼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068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en-US" altLang="ko-KR" sz="2400" dirty="0" err="1">
                <a:latin typeface="+mj-ea"/>
                <a:ea typeface="+mj-ea"/>
              </a:rPr>
              <a:t>TodoList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675834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항목에서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checkbox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클릭하면 할 일의 스타일을 변경한다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DEBEED7-E94A-88E7-90AB-155DC7A0E05B}"/>
              </a:ext>
            </a:extLst>
          </p:cNvPr>
          <p:cNvGrpSpPr/>
          <p:nvPr/>
        </p:nvGrpSpPr>
        <p:grpSpPr>
          <a:xfrm>
            <a:off x="1504161" y="2893281"/>
            <a:ext cx="9183679" cy="1829055"/>
            <a:chOff x="1979156" y="3453183"/>
            <a:chExt cx="9183679" cy="1829055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36EEE166-55D2-3E63-1B09-CD3C6E601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979156" y="3453183"/>
              <a:ext cx="4534533" cy="182905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26FC9FBD-AD27-5022-3A00-8C14AACB4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47355" y="3453183"/>
              <a:ext cx="4515480" cy="176237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957112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폼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068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en-US" altLang="ko-KR" sz="2400" dirty="0" err="1">
                <a:latin typeface="+mj-ea"/>
                <a:ea typeface="+mj-ea"/>
              </a:rPr>
              <a:t>TodoList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675834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추가된 항목의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Edit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버튼을 클릭하면 수정 입력창이 나타난다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취소버튼을 누르면 다시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read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모드로 변경한다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3A1C3712-A23F-46B1-8C24-D34EE0772271}"/>
              </a:ext>
            </a:extLst>
          </p:cNvPr>
          <p:cNvGrpSpPr/>
          <p:nvPr/>
        </p:nvGrpSpPr>
        <p:grpSpPr>
          <a:xfrm>
            <a:off x="1523212" y="3214162"/>
            <a:ext cx="9145576" cy="1991003"/>
            <a:chOff x="1523212" y="3372208"/>
            <a:chExt cx="9145576" cy="1991003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36EEE166-55D2-3E63-1B09-CD3C6E601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23212" y="3372208"/>
              <a:ext cx="4534533" cy="182905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80F7F66A-EE2E-9BE0-7D33-3BE07D4C2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153308" y="3372208"/>
              <a:ext cx="4515480" cy="1991003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4220236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폼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0036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수정 폼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1705358"/>
            <a:ext cx="675834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수정 버튼을 클릭하면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mode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</a:t>
            </a:r>
            <a:r>
              <a:rPr lang="en-US" altLang="ko-KR" dirty="0">
                <a:solidFill>
                  <a:srgbClr val="000000"/>
                </a:solidFill>
              </a:rPr>
              <a:t>‘edit’</a:t>
            </a:r>
            <a:r>
              <a:rPr lang="ko-KR" altLang="en-US" dirty="0">
                <a:solidFill>
                  <a:srgbClr val="000000"/>
                </a:solidFill>
              </a:rPr>
              <a:t>로 변경한다</a:t>
            </a:r>
            <a:endParaRPr lang="en-US" altLang="ko-KR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모드가 변경되면 입력창이 나타나도록 </a:t>
            </a:r>
            <a:r>
              <a:rPr lang="en-US" altLang="ko-KR" dirty="0">
                <a:solidFill>
                  <a:srgbClr val="000000"/>
                </a:solidFill>
              </a:rPr>
              <a:t>class </a:t>
            </a:r>
            <a:r>
              <a:rPr lang="ko-KR" altLang="en-US" dirty="0">
                <a:solidFill>
                  <a:srgbClr val="000000"/>
                </a:solidFill>
              </a:rPr>
              <a:t>명을 변경한다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6EA977D-A1FA-6B33-0A08-54E700D06BB5}"/>
              </a:ext>
            </a:extLst>
          </p:cNvPr>
          <p:cNvSpPr/>
          <p:nvPr/>
        </p:nvSpPr>
        <p:spPr>
          <a:xfrm>
            <a:off x="2167467" y="2777067"/>
            <a:ext cx="7890933" cy="237557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4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Form.Check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`check-</a:t>
            </a:r>
            <a:r>
              <a:rPr lang="en-US" altLang="ko-KR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data.id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ko-KR" altLang="en-US" sz="1400" dirty="0">
                <a:solidFill>
                  <a:srgbClr val="800000"/>
                </a:solidFill>
                <a:latin typeface="Consolas" panose="020B0609020204030204" pitchFamily="49" charset="0"/>
              </a:rPr>
              <a:t>중략</a:t>
            </a:r>
            <a:r>
              <a:rPr lang="en-US" altLang="ko-KR" sz="1400" dirty="0">
                <a:solidFill>
                  <a:srgbClr val="800000"/>
                </a:solidFill>
                <a:latin typeface="Consolas" panose="020B0609020204030204" pitchFamily="49" charset="0"/>
              </a:rPr>
              <a:t>…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variant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＂info＂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＂</a:t>
            </a:r>
            <a:r>
              <a:rPr lang="en-US" altLang="ko-KR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sm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＂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setMode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＇edit＇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}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Edit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       </a:t>
            </a:r>
          </a:p>
          <a:p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</a:t>
            </a:r>
            <a:r>
              <a:rPr lang="en-US" altLang="ko-KR" sz="1400" b="0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Form.Check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1742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31C4510-2ED9-12DD-1E27-8E5E228B5BF2}"/>
              </a:ext>
            </a:extLst>
          </p:cNvPr>
          <p:cNvSpPr/>
          <p:nvPr/>
        </p:nvSpPr>
        <p:spPr>
          <a:xfrm>
            <a:off x="2167467" y="2243492"/>
            <a:ext cx="7890933" cy="2909150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(e)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e.preventDefault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update(data.id, text);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setMode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'read'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중략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&lt;Form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formClass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onSubmit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updateTodo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18051-495F-D004-3A9A-8246651A1C70}"/>
              </a:ext>
            </a:extLst>
          </p:cNvPr>
          <p:cNvSpPr txBox="1"/>
          <p:nvPr/>
        </p:nvSpPr>
        <p:spPr>
          <a:xfrm>
            <a:off x="1956681" y="1705358"/>
            <a:ext cx="8101719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수정사항을 입력 후 전송 버튼을 클릭하면 변경내용이 부모 컴포넌트에 전달된다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8" name="제목 2">
            <a:extLst>
              <a:ext uri="{FF2B5EF4-FFF2-40B4-BE49-F238E27FC236}">
                <a16:creationId xmlns:a16="http://schemas.microsoft.com/office/drawing/2014/main" id="{803DE254-D880-5AEB-C9B1-D8D6C3F36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A5C8373-7D97-559A-13F5-8272799F71FF}"/>
              </a:ext>
            </a:extLst>
          </p:cNvPr>
          <p:cNvSpPr/>
          <p:nvPr/>
        </p:nvSpPr>
        <p:spPr>
          <a:xfrm>
            <a:off x="1055688" y="1196975"/>
            <a:ext cx="20036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수정 폼</a:t>
            </a:r>
          </a:p>
        </p:txBody>
      </p:sp>
    </p:spTree>
    <p:extLst>
      <p:ext uri="{BB962C8B-B14F-4D97-AF65-F5344CB8AC3E}">
        <p14:creationId xmlns:p14="http://schemas.microsoft.com/office/powerpoint/2010/main" val="12780512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1493</TotalTime>
  <Words>611</Words>
  <Application>Microsoft Office PowerPoint</Application>
  <PresentationFormat>와이드스크린</PresentationFormat>
  <Paragraphs>84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맑은 고딕</vt:lpstr>
      <vt:lpstr>ONE 모바일고딕 Title</vt:lpstr>
      <vt:lpstr>Consolas</vt:lpstr>
      <vt:lpstr>ONE 모바일고딕 Bold</vt:lpstr>
      <vt:lpstr>G마켓 산스 Bold</vt:lpstr>
      <vt:lpstr>Arial</vt:lpstr>
      <vt:lpstr>Office 테마</vt:lpstr>
      <vt:lpstr>React와 Firebase로  시작하는 웹 프로그래밍</vt:lpstr>
      <vt:lpstr>PowerPoint 프레젠테이션</vt:lpstr>
      <vt:lpstr>React TodoList – 수정 폼</vt:lpstr>
      <vt:lpstr>React TodoList – 수정 폼</vt:lpstr>
      <vt:lpstr>React TodoList – 수정 폼</vt:lpstr>
      <vt:lpstr>React TodoList – 수정 폼</vt:lpstr>
      <vt:lpstr>React TodoList – 수정 폼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63</cp:revision>
  <cp:lastPrinted>2021-11-30T05:26:28Z</cp:lastPrinted>
  <dcterms:created xsi:type="dcterms:W3CDTF">2021-11-30T00:54:57Z</dcterms:created>
  <dcterms:modified xsi:type="dcterms:W3CDTF">2023-11-16T03:44:03Z</dcterms:modified>
</cp:coreProperties>
</file>

<file path=docProps/thumbnail.jpeg>
</file>